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90" r:id="rId37"/>
    <p:sldId id="311" r:id="rId38"/>
    <p:sldId id="389" r:id="rId39"/>
    <p:sldId id="307" r:id="rId40"/>
    <p:sldId id="308" r:id="rId41"/>
    <p:sldId id="309" r:id="rId42"/>
    <p:sldId id="310" r:id="rId43"/>
    <p:sldId id="277" r:id="rId44"/>
    <p:sldId id="280" r:id="rId45"/>
    <p:sldId id="279" r:id="rId46"/>
    <p:sldId id="304" r:id="rId47"/>
    <p:sldId id="282" r:id="rId48"/>
    <p:sldId id="273" r:id="rId49"/>
    <p:sldId id="274" r:id="rId50"/>
    <p:sldId id="275" r:id="rId5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50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505814" cy="584775"/>
          </a:xfrm>
          <a:prstGeom prst="rect">
            <a:avLst/>
          </a:prstGeom>
          <a:noFill/>
        </p:spPr>
        <p:txBody>
          <a:bodyPr wrap="none" rtlCol="0">
            <a:spAutoFit/>
          </a:bodyPr>
          <a:lstStyle/>
          <a:p>
            <a:r>
              <a:rPr lang="en-US" altLang="zh-CN" sz="3200" b="1" dirty="0"/>
              <a:t>Guest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5158" y="1343948"/>
            <a:ext cx="4161981" cy="4191310"/>
            <a:chOff x="827277" y="1655012"/>
            <a:chExt cx="2927732" cy="2942237"/>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574455" y="4273167"/>
              <a:ext cx="1684145" cy="324082"/>
            </a:xfrm>
            <a:prstGeom prst="rect">
              <a:avLst/>
            </a:prstGeom>
            <a:noFill/>
          </p:spPr>
          <p:txBody>
            <a:bodyPr wrap="square">
              <a:spAutoFit/>
            </a:bodyPr>
            <a:lstStyle/>
            <a:p>
              <a:r>
                <a:rPr lang="en-US" altLang="ja-JP" sz="2400" b="1" dirty="0"/>
                <a:t>Gest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967009"/>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8369F86-20D3-35D8-9158-935904876305}"/>
              </a:ext>
            </a:extLst>
          </p:cNvPr>
          <p:cNvGrpSpPr/>
          <p:nvPr/>
        </p:nvGrpSpPr>
        <p:grpSpPr>
          <a:xfrm>
            <a:off x="172192" y="1411700"/>
            <a:ext cx="11847615" cy="4420616"/>
            <a:chOff x="879656" y="4369488"/>
            <a:chExt cx="4559290" cy="1701176"/>
          </a:xfrm>
        </p:grpSpPr>
        <p:grpSp>
          <p:nvGrpSpPr>
            <p:cNvPr id="5" name="组合 4">
              <a:extLst>
                <a:ext uri="{FF2B5EF4-FFF2-40B4-BE49-F238E27FC236}">
                  <a16:creationId xmlns:a16="http://schemas.microsoft.com/office/drawing/2014/main" id="{CA4E00BB-C8D2-5143-2943-31D2D7A8EDA3}"/>
                </a:ext>
              </a:extLst>
            </p:cNvPr>
            <p:cNvGrpSpPr/>
            <p:nvPr/>
          </p:nvGrpSpPr>
          <p:grpSpPr>
            <a:xfrm>
              <a:off x="879656" y="4412804"/>
              <a:ext cx="1488199" cy="1221609"/>
              <a:chOff x="886691" y="3441643"/>
              <a:chExt cx="1907308" cy="1565640"/>
            </a:xfrm>
          </p:grpSpPr>
          <p:sp>
            <p:nvSpPr>
              <p:cNvPr id="28" name="椭圆 27">
                <a:extLst>
                  <a:ext uri="{FF2B5EF4-FFF2-40B4-BE49-F238E27FC236}">
                    <a16:creationId xmlns:a16="http://schemas.microsoft.com/office/drawing/2014/main" id="{79ED48E0-AA80-D0EA-4CB0-E8416D1C5E9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29" name="椭圆 28">
                <a:extLst>
                  <a:ext uri="{FF2B5EF4-FFF2-40B4-BE49-F238E27FC236}">
                    <a16:creationId xmlns:a16="http://schemas.microsoft.com/office/drawing/2014/main" id="{6266C1D6-8CE7-8ECC-CC81-FD6C660D3E5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30" name="椭圆 29">
                <a:extLst>
                  <a:ext uri="{FF2B5EF4-FFF2-40B4-BE49-F238E27FC236}">
                    <a16:creationId xmlns:a16="http://schemas.microsoft.com/office/drawing/2014/main" id="{A3E7E057-9CD3-4BB6-0FA1-2D5CAB17641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31" name="椭圆 30">
                <a:extLst>
                  <a:ext uri="{FF2B5EF4-FFF2-40B4-BE49-F238E27FC236}">
                    <a16:creationId xmlns:a16="http://schemas.microsoft.com/office/drawing/2014/main" id="{7409B443-DBD4-E5F6-1D6D-A409AA2EBA3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32" name="椭圆 31">
                <a:extLst>
                  <a:ext uri="{FF2B5EF4-FFF2-40B4-BE49-F238E27FC236}">
                    <a16:creationId xmlns:a16="http://schemas.microsoft.com/office/drawing/2014/main" id="{11611809-60B1-72B0-507D-000B3CCE6CC4}"/>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33" name="直接连接符 32">
                <a:extLst>
                  <a:ext uri="{FF2B5EF4-FFF2-40B4-BE49-F238E27FC236}">
                    <a16:creationId xmlns:a16="http://schemas.microsoft.com/office/drawing/2014/main" id="{2336B690-D860-198B-39C4-9E7428B388AD}"/>
                  </a:ext>
                </a:extLst>
              </p:cNvPr>
              <p:cNvCxnSpPr>
                <a:cxnSpLocks/>
                <a:stCxn id="28" idx="5"/>
                <a:endCxn id="30"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B9D88B9E-EC2A-960F-1387-03FA911086F6}"/>
                  </a:ext>
                </a:extLst>
              </p:cNvPr>
              <p:cNvCxnSpPr>
                <a:stCxn id="28" idx="5"/>
                <a:endCxn id="31"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4E1FCD89-1F7A-AFEA-C450-2FB012D4F45A}"/>
                  </a:ext>
                </a:extLst>
              </p:cNvPr>
              <p:cNvCxnSpPr>
                <a:stCxn id="28" idx="5"/>
                <a:endCxn id="29"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D23132F-F7A2-81BD-F37C-E59CB2D833B3}"/>
                  </a:ext>
                </a:extLst>
              </p:cNvPr>
              <p:cNvCxnSpPr>
                <a:stCxn id="28" idx="5"/>
                <a:endCxn id="32"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3E4163C-ECDD-DF57-882E-60FD02E49C4D}"/>
                  </a:ext>
                </a:extLst>
              </p:cNvPr>
              <p:cNvCxnSpPr>
                <a:stCxn id="30" idx="3"/>
                <a:endCxn id="31"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DAD62EC3-0B17-9C95-4C5C-8955524B6853}"/>
                  </a:ext>
                </a:extLst>
              </p:cNvPr>
              <p:cNvCxnSpPr>
                <a:stCxn id="30" idx="3"/>
                <a:endCxn id="29"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19A12C13-EF2F-44E2-DF2D-E7DDF30E517D}"/>
                  </a:ext>
                </a:extLst>
              </p:cNvPr>
              <p:cNvCxnSpPr>
                <a:stCxn id="30" idx="3"/>
                <a:endCxn id="32" idx="7"/>
              </p:cNvCxnSpPr>
              <p:nvPr/>
            </p:nvCxnSpPr>
            <p:spPr>
              <a:xfrm flipH="1">
                <a:off x="1154737" y="3820717"/>
                <a:ext cx="1103170" cy="3619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E93D23E0-0678-0AF5-EC22-573423381DC5}"/>
                  </a:ext>
                </a:extLst>
              </p:cNvPr>
              <p:cNvCxnSpPr>
                <a:stCxn id="31" idx="1"/>
                <a:endCxn id="29"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0EBA44B-B760-745B-9F1B-247203BF4B90}"/>
                  </a:ext>
                </a:extLst>
              </p:cNvPr>
              <p:cNvCxnSpPr>
                <a:stCxn id="31" idx="1"/>
                <a:endCxn id="32" idx="7"/>
              </p:cNvCxnSpPr>
              <p:nvPr/>
            </p:nvCxnSpPr>
            <p:spPr>
              <a:xfrm flipH="1" flipV="1">
                <a:off x="1154737" y="4182670"/>
                <a:ext cx="1371216" cy="44553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8973E48-C5F8-9ECA-865B-57F06C5AFB1B}"/>
                  </a:ext>
                </a:extLst>
              </p:cNvPr>
              <p:cNvCxnSpPr>
                <a:stCxn id="29" idx="0"/>
                <a:endCxn id="32"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62C40333-C2E1-8F50-B7DB-10C81B910B8A}"/>
                </a:ext>
              </a:extLst>
            </p:cNvPr>
            <p:cNvGrpSpPr/>
            <p:nvPr/>
          </p:nvGrpSpPr>
          <p:grpSpPr>
            <a:xfrm>
              <a:off x="3950747" y="4369488"/>
              <a:ext cx="1488199" cy="1221609"/>
              <a:chOff x="886691" y="3441643"/>
              <a:chExt cx="1907308" cy="1565640"/>
            </a:xfrm>
          </p:grpSpPr>
          <p:sp>
            <p:nvSpPr>
              <p:cNvPr id="13" name="椭圆 12">
                <a:extLst>
                  <a:ext uri="{FF2B5EF4-FFF2-40B4-BE49-F238E27FC236}">
                    <a16:creationId xmlns:a16="http://schemas.microsoft.com/office/drawing/2014/main" id="{2806B2DA-0928-C330-B609-8318E1F7236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1</a:t>
                </a:r>
                <a:endParaRPr lang="zh-CN" altLang="en-US" sz="4000" b="1" dirty="0"/>
              </a:p>
            </p:txBody>
          </p:sp>
          <p:sp>
            <p:nvSpPr>
              <p:cNvPr id="14" name="椭圆 13">
                <a:extLst>
                  <a:ext uri="{FF2B5EF4-FFF2-40B4-BE49-F238E27FC236}">
                    <a16:creationId xmlns:a16="http://schemas.microsoft.com/office/drawing/2014/main" id="{3337DFCD-E000-7AAB-A40D-BC8A104C4DE4}"/>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4</a:t>
                </a:r>
                <a:endParaRPr lang="zh-CN" altLang="en-US" sz="4000" b="1" dirty="0"/>
              </a:p>
            </p:txBody>
          </p:sp>
          <p:sp>
            <p:nvSpPr>
              <p:cNvPr id="15" name="椭圆 14">
                <a:extLst>
                  <a:ext uri="{FF2B5EF4-FFF2-40B4-BE49-F238E27FC236}">
                    <a16:creationId xmlns:a16="http://schemas.microsoft.com/office/drawing/2014/main" id="{066A83C7-9721-6CDE-3571-71E2322B30B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2</a:t>
                </a:r>
                <a:endParaRPr lang="zh-CN" altLang="en-US" sz="4000" b="1" dirty="0"/>
              </a:p>
            </p:txBody>
          </p:sp>
          <p:sp>
            <p:nvSpPr>
              <p:cNvPr id="16" name="椭圆 15">
                <a:extLst>
                  <a:ext uri="{FF2B5EF4-FFF2-40B4-BE49-F238E27FC236}">
                    <a16:creationId xmlns:a16="http://schemas.microsoft.com/office/drawing/2014/main" id="{52C585C8-2DE5-AD90-A3FD-C11589EFBD8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3</a:t>
                </a:r>
                <a:endParaRPr lang="zh-CN" altLang="en-US" sz="4000" b="1" dirty="0"/>
              </a:p>
            </p:txBody>
          </p:sp>
          <p:sp>
            <p:nvSpPr>
              <p:cNvPr id="17" name="椭圆 16">
                <a:extLst>
                  <a:ext uri="{FF2B5EF4-FFF2-40B4-BE49-F238E27FC236}">
                    <a16:creationId xmlns:a16="http://schemas.microsoft.com/office/drawing/2014/main" id="{5D8C404E-82FB-962B-DBD6-6DBB1D85075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t>5</a:t>
                </a:r>
                <a:endParaRPr lang="zh-CN" altLang="en-US" sz="4000" b="1" dirty="0"/>
              </a:p>
            </p:txBody>
          </p:sp>
          <p:cxnSp>
            <p:nvCxnSpPr>
              <p:cNvPr id="18" name="直接连接符 17">
                <a:extLst>
                  <a:ext uri="{FF2B5EF4-FFF2-40B4-BE49-F238E27FC236}">
                    <a16:creationId xmlns:a16="http://schemas.microsoft.com/office/drawing/2014/main" id="{04664B5E-06C0-DCA0-CCB8-2A89EE952449}"/>
                  </a:ext>
                </a:extLst>
              </p:cNvPr>
              <p:cNvCxnSpPr>
                <a:cxnSpLocks/>
                <a:stCxn id="13" idx="5"/>
                <a:endCxn id="15" idx="3"/>
              </p:cNvCxnSpPr>
              <p:nvPr/>
            </p:nvCxnSpPr>
            <p:spPr>
              <a:xfrm>
                <a:off x="1468773" y="3709689"/>
                <a:ext cx="789134" cy="11102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C83A9242-92D7-572E-5084-C354642CFB37}"/>
                  </a:ext>
                </a:extLst>
              </p:cNvPr>
              <p:cNvCxnSpPr>
                <a:stCxn id="13" idx="5"/>
                <a:endCxn id="16" idx="1"/>
              </p:cNvCxnSpPr>
              <p:nvPr/>
            </p:nvCxnSpPr>
            <p:spPr>
              <a:xfrm>
                <a:off x="1468773" y="3709689"/>
                <a:ext cx="1057180" cy="91852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7BA49931-0D7D-4589-2A5A-F4CC8068F8C7}"/>
                  </a:ext>
                </a:extLst>
              </p:cNvPr>
              <p:cNvCxnSpPr>
                <a:stCxn id="13" idx="5"/>
                <a:endCxn id="14" idx="0"/>
              </p:cNvCxnSpPr>
              <p:nvPr/>
            </p:nvCxnSpPr>
            <p:spPr>
              <a:xfrm>
                <a:off x="1468773" y="3709689"/>
                <a:ext cx="0" cy="98355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9D262974-883B-59F4-F1C9-8E5F8F11C52D}"/>
                  </a:ext>
                </a:extLst>
              </p:cNvPr>
              <p:cNvCxnSpPr>
                <a:stCxn id="13" idx="5"/>
                <a:endCxn id="17" idx="7"/>
              </p:cNvCxnSpPr>
              <p:nvPr/>
            </p:nvCxnSpPr>
            <p:spPr>
              <a:xfrm flipH="1">
                <a:off x="1154737" y="3709689"/>
                <a:ext cx="314036" cy="472981"/>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2F3A417-DF94-AD1A-4A18-CECA3E8673F3}"/>
                  </a:ext>
                </a:extLst>
              </p:cNvPr>
              <p:cNvCxnSpPr>
                <a:stCxn id="15" idx="3"/>
                <a:endCxn id="16" idx="1"/>
              </p:cNvCxnSpPr>
              <p:nvPr/>
            </p:nvCxnSpPr>
            <p:spPr>
              <a:xfrm>
                <a:off x="2257907" y="3820717"/>
                <a:ext cx="268046" cy="8074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46CDE7A8-62CC-69E3-5538-F44711CE0771}"/>
                  </a:ext>
                </a:extLst>
              </p:cNvPr>
              <p:cNvCxnSpPr>
                <a:stCxn id="15" idx="3"/>
                <a:endCxn id="14" idx="0"/>
              </p:cNvCxnSpPr>
              <p:nvPr/>
            </p:nvCxnSpPr>
            <p:spPr>
              <a:xfrm flipH="1">
                <a:off x="1468773" y="3820717"/>
                <a:ext cx="789134" cy="87253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179AC22-ADC5-0D0B-66B2-FAEF362FA5B3}"/>
                  </a:ext>
                </a:extLst>
              </p:cNvPr>
              <p:cNvCxnSpPr>
                <a:stCxn id="15" idx="3"/>
                <a:endCxn id="17" idx="7"/>
              </p:cNvCxnSpPr>
              <p:nvPr/>
            </p:nvCxnSpPr>
            <p:spPr>
              <a:xfrm flipH="1">
                <a:off x="1154737" y="3820717"/>
                <a:ext cx="1103170" cy="361953"/>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C51BD3B-7E12-C0E8-F0FF-3FBE7272274B}"/>
                  </a:ext>
                </a:extLst>
              </p:cNvPr>
              <p:cNvCxnSpPr>
                <a:stCxn id="16" idx="1"/>
                <a:endCxn id="14" idx="0"/>
              </p:cNvCxnSpPr>
              <p:nvPr/>
            </p:nvCxnSpPr>
            <p:spPr>
              <a:xfrm flipH="1">
                <a:off x="1468773" y="4628209"/>
                <a:ext cx="1057180" cy="6503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252CB5C0-F31E-BEC5-58EA-1DD63F9555B7}"/>
                  </a:ext>
                </a:extLst>
              </p:cNvPr>
              <p:cNvCxnSpPr>
                <a:stCxn id="16" idx="1"/>
                <a:endCxn id="17" idx="7"/>
              </p:cNvCxnSpPr>
              <p:nvPr/>
            </p:nvCxnSpPr>
            <p:spPr>
              <a:xfrm flipH="1" flipV="1">
                <a:off x="1154737" y="4182670"/>
                <a:ext cx="1371216" cy="445539"/>
              </a:xfrm>
              <a:prstGeom prst="line">
                <a:avLst/>
              </a:prstGeom>
              <a:ln w="38100">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436B2B25-817A-73AE-AC1D-338DD12E16EF}"/>
                  </a:ext>
                </a:extLst>
              </p:cNvPr>
              <p:cNvCxnSpPr>
                <a:stCxn id="14" idx="0"/>
                <a:endCxn id="17" idx="7"/>
              </p:cNvCxnSpPr>
              <p:nvPr/>
            </p:nvCxnSpPr>
            <p:spPr>
              <a:xfrm flipH="1" flipV="1">
                <a:off x="1154737" y="4182670"/>
                <a:ext cx="314036" cy="5105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47A03FE7-3606-F3FC-E8A2-2064A34ECA43}"/>
                </a:ext>
              </a:extLst>
            </p:cNvPr>
            <p:cNvGrpSpPr/>
            <p:nvPr/>
          </p:nvGrpSpPr>
          <p:grpSpPr>
            <a:xfrm>
              <a:off x="2447339" y="4633952"/>
              <a:ext cx="1334435" cy="643384"/>
              <a:chOff x="9051339" y="4809212"/>
              <a:chExt cx="1334435" cy="643384"/>
            </a:xfrm>
          </p:grpSpPr>
          <p:sp>
            <p:nvSpPr>
              <p:cNvPr id="10" name="箭头: 右 9">
                <a:extLst>
                  <a:ext uri="{FF2B5EF4-FFF2-40B4-BE49-F238E27FC236}">
                    <a16:creationId xmlns:a16="http://schemas.microsoft.com/office/drawing/2014/main" id="{4076809D-6266-73AE-1085-05304ED87BF0}"/>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000" b="1"/>
              </a:p>
            </p:txBody>
          </p:sp>
          <p:sp>
            <p:nvSpPr>
              <p:cNvPr id="11" name="文本框 10">
                <a:extLst>
                  <a:ext uri="{FF2B5EF4-FFF2-40B4-BE49-F238E27FC236}">
                    <a16:creationId xmlns:a16="http://schemas.microsoft.com/office/drawing/2014/main" id="{DC015B40-8443-D28A-49ED-CACE26F440C9}"/>
                  </a:ext>
                </a:extLst>
              </p:cNvPr>
              <p:cNvSpPr txBox="1"/>
              <p:nvPr/>
            </p:nvSpPr>
            <p:spPr>
              <a:xfrm>
                <a:off x="9051339" y="4809212"/>
                <a:ext cx="1334435" cy="225038"/>
              </a:xfrm>
              <a:prstGeom prst="rect">
                <a:avLst/>
              </a:prstGeom>
              <a:noFill/>
            </p:spPr>
            <p:txBody>
              <a:bodyPr wrap="none" rtlCol="0">
                <a:spAutoFit/>
              </a:bodyPr>
              <a:lstStyle/>
              <a:p>
                <a:r>
                  <a:rPr lang="ja-JP" altLang="en-US" sz="3200" b="1" dirty="0"/>
                  <a:t>ドロネー三角分割</a:t>
                </a:r>
                <a:endParaRPr lang="zh-CN" altLang="en-US" sz="3200" b="1" dirty="0"/>
              </a:p>
            </p:txBody>
          </p:sp>
          <p:sp>
            <p:nvSpPr>
              <p:cNvPr id="12" name="文本框 11">
                <a:extLst>
                  <a:ext uri="{FF2B5EF4-FFF2-40B4-BE49-F238E27FC236}">
                    <a16:creationId xmlns:a16="http://schemas.microsoft.com/office/drawing/2014/main" id="{6163E0CF-1B2F-079B-BD57-7447F6DF271E}"/>
                  </a:ext>
                </a:extLst>
              </p:cNvPr>
              <p:cNvSpPr txBox="1"/>
              <p:nvPr/>
            </p:nvSpPr>
            <p:spPr>
              <a:xfrm>
                <a:off x="9323376" y="5227558"/>
                <a:ext cx="860671" cy="225038"/>
              </a:xfrm>
              <a:prstGeom prst="rect">
                <a:avLst/>
              </a:prstGeom>
              <a:noFill/>
            </p:spPr>
            <p:txBody>
              <a:bodyPr wrap="none" rtlCol="0">
                <a:spAutoFit/>
              </a:bodyPr>
              <a:lstStyle/>
              <a:p>
                <a:r>
                  <a:rPr lang="ja-JP" altLang="en-US" sz="3200" b="1" dirty="0"/>
                  <a:t>ボロノイ図</a:t>
                </a:r>
                <a:endParaRPr lang="zh-CN" altLang="en-US" sz="3200" b="1" dirty="0"/>
              </a:p>
            </p:txBody>
          </p:sp>
        </p:grpSp>
        <p:sp>
          <p:nvSpPr>
            <p:cNvPr id="8" name="文本框 7">
              <a:extLst>
                <a:ext uri="{FF2B5EF4-FFF2-40B4-BE49-F238E27FC236}">
                  <a16:creationId xmlns:a16="http://schemas.microsoft.com/office/drawing/2014/main" id="{C13F0BB9-0EC0-E0E2-4EC9-E224C0884FA6}"/>
                </a:ext>
              </a:extLst>
            </p:cNvPr>
            <p:cNvSpPr txBox="1"/>
            <p:nvPr/>
          </p:nvSpPr>
          <p:spPr>
            <a:xfrm>
              <a:off x="1106939" y="5752543"/>
              <a:ext cx="1125929" cy="225038"/>
            </a:xfrm>
            <a:prstGeom prst="rect">
              <a:avLst/>
            </a:prstGeom>
            <a:noFill/>
          </p:spPr>
          <p:txBody>
            <a:bodyPr wrap="none" rtlCol="0">
              <a:spAutoFit/>
            </a:bodyPr>
            <a:lstStyle/>
            <a:p>
              <a:r>
                <a:rPr lang="en-US" altLang="zh-CN" sz="3200" b="1" dirty="0"/>
                <a:t>TSP</a:t>
              </a:r>
              <a:r>
                <a:rPr lang="ja-JP" altLang="en-US" sz="3200" b="1" dirty="0"/>
                <a:t>完全グラフ</a:t>
              </a:r>
              <a:endParaRPr lang="zh-CN" altLang="en-US" sz="3200" b="1" dirty="0"/>
            </a:p>
          </p:txBody>
        </p:sp>
        <p:sp>
          <p:nvSpPr>
            <p:cNvPr id="9" name="文本框 8">
              <a:extLst>
                <a:ext uri="{FF2B5EF4-FFF2-40B4-BE49-F238E27FC236}">
                  <a16:creationId xmlns:a16="http://schemas.microsoft.com/office/drawing/2014/main" id="{533E219A-58D1-9A1E-D956-C0CBBAF58B9F}"/>
                </a:ext>
              </a:extLst>
            </p:cNvPr>
            <p:cNvSpPr txBox="1"/>
            <p:nvPr/>
          </p:nvSpPr>
          <p:spPr>
            <a:xfrm>
              <a:off x="4131882" y="5656121"/>
              <a:ext cx="1125929" cy="414543"/>
            </a:xfrm>
            <a:prstGeom prst="rect">
              <a:avLst/>
            </a:prstGeom>
            <a:noFill/>
          </p:spPr>
          <p:txBody>
            <a:bodyPr wrap="none" rtlCol="0">
              <a:spAutoFit/>
            </a:bodyPr>
            <a:lstStyle/>
            <a:p>
              <a:pPr algn="ctr"/>
              <a:r>
                <a:rPr lang="en-US" altLang="zh-CN" sz="3200" b="1" dirty="0"/>
                <a:t>TSP</a:t>
              </a:r>
              <a:r>
                <a:rPr lang="ja-JP" altLang="en-US" sz="3200" b="1" dirty="0"/>
                <a:t>制限された</a:t>
              </a:r>
              <a:endParaRPr lang="en-US" altLang="ja-JP" sz="3200" b="1" dirty="0"/>
            </a:p>
            <a:p>
              <a:pPr algn="ctr"/>
              <a:r>
                <a:rPr lang="ja-JP" altLang="en-US" sz="3200" b="1" dirty="0"/>
                <a:t>グラフ</a:t>
              </a:r>
              <a:endParaRPr lang="zh-CN" altLang="en-US" sz="3200" b="1" dirty="0"/>
            </a:p>
          </p:txBody>
        </p:sp>
      </p:grpSp>
    </p:spTree>
    <p:extLst>
      <p:ext uri="{BB962C8B-B14F-4D97-AF65-F5344CB8AC3E}">
        <p14:creationId xmlns:p14="http://schemas.microsoft.com/office/powerpoint/2010/main" val="2427643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m:rPr>
                                          <m:sty m:val="p"/>
                                        </m:rPr>
                                        <a:rPr lang="en-US" altLang="zh-CN" sz="1600" i="1">
                                          <a:latin typeface="Cambria Math" panose="02040503050406030204" pitchFamily="18" charset="0"/>
                                        </a:rPr>
                                        <m:t>mod</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7" y="586585"/>
            <a:ext cx="5343952" cy="5807939"/>
            <a:chOff x="4436617" y="1582157"/>
            <a:chExt cx="2605262" cy="2831463"/>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4</a:t>
                </a:r>
                <a:endParaRPr lang="zh-CN" altLang="en-US" sz="44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b="1" dirty="0"/>
                  <a:t>3</a:t>
                </a:r>
                <a:endParaRPr lang="zh-CN" altLang="en-US" sz="44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53283" y="1798641"/>
              <a:ext cx="242418" cy="375115"/>
            </a:xfrm>
            <a:prstGeom prst="rect">
              <a:avLst/>
            </a:prstGeom>
            <a:noFill/>
          </p:spPr>
          <p:txBody>
            <a:bodyPr wrap="none" rtlCol="0">
              <a:spAutoFit/>
            </a:bodyPr>
            <a:lstStyle/>
            <a:p>
              <a:r>
                <a:rPr lang="en-US" altLang="zh-CN" sz="4400" b="1" dirty="0">
                  <a:solidFill>
                    <a:srgbClr val="0070C0"/>
                  </a:solidFill>
                </a:rPr>
                <a:t>5</a:t>
              </a:r>
              <a:endParaRPr lang="zh-CN" altLang="en-US" sz="44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rot="5400000">
              <a:off x="6656469" y="2807440"/>
              <a:ext cx="379961" cy="375115"/>
            </a:xfrm>
            <a:prstGeom prst="rect">
              <a:avLst/>
            </a:prstGeom>
            <a:noFill/>
          </p:spPr>
          <p:txBody>
            <a:bodyPr wrap="none" rtlCol="0">
              <a:spAutoFit/>
            </a:bodyPr>
            <a:lstStyle/>
            <a:p>
              <a:r>
                <a:rPr lang="en-US" altLang="zh-CN" sz="4400" b="1" dirty="0">
                  <a:solidFill>
                    <a:srgbClr val="0070C0"/>
                  </a:solidFill>
                </a:rPr>
                <a:t>-2</a:t>
              </a:r>
              <a:endParaRPr lang="zh-CN" altLang="en-US" sz="44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rot="2569651">
              <a:off x="5252361" y="2251538"/>
              <a:ext cx="242418" cy="375115"/>
            </a:xfrm>
            <a:prstGeom prst="rect">
              <a:avLst/>
            </a:prstGeom>
            <a:noFill/>
          </p:spPr>
          <p:txBody>
            <a:bodyPr wrap="none" rtlCol="0">
              <a:spAutoFit/>
            </a:bodyPr>
            <a:lstStyle/>
            <a:p>
              <a:r>
                <a:rPr lang="en-US" altLang="zh-CN" sz="4400" b="1" dirty="0">
                  <a:solidFill>
                    <a:srgbClr val="0070C0"/>
                  </a:solidFill>
                </a:rPr>
                <a:t>1</a:t>
              </a:r>
              <a:endParaRPr lang="zh-CN" altLang="en-US" sz="44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rot="19081861">
              <a:off x="5107538" y="3064381"/>
              <a:ext cx="379961" cy="375115"/>
            </a:xfrm>
            <a:prstGeom prst="rect">
              <a:avLst/>
            </a:prstGeom>
            <a:noFill/>
          </p:spPr>
          <p:txBody>
            <a:bodyPr wrap="none" rtlCol="0">
              <a:spAutoFit/>
            </a:bodyPr>
            <a:lstStyle/>
            <a:p>
              <a:r>
                <a:rPr lang="en-US" altLang="zh-CN" sz="4400" b="1" dirty="0">
                  <a:solidFill>
                    <a:srgbClr val="0070C0"/>
                  </a:solidFill>
                </a:rPr>
                <a:t>-4</a:t>
              </a:r>
              <a:endParaRPr lang="zh-CN" altLang="en-US" sz="44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42418" cy="375115"/>
            </a:xfrm>
            <a:prstGeom prst="rect">
              <a:avLst/>
            </a:prstGeom>
            <a:noFill/>
          </p:spPr>
          <p:txBody>
            <a:bodyPr wrap="none" rtlCol="0">
              <a:spAutoFit/>
            </a:bodyPr>
            <a:lstStyle/>
            <a:p>
              <a:r>
                <a:rPr lang="en-US" altLang="zh-CN" sz="4400" b="1" dirty="0">
                  <a:solidFill>
                    <a:srgbClr val="FF0000"/>
                  </a:solidFill>
                </a:rPr>
                <a:t>1</a:t>
              </a:r>
              <a:endParaRPr lang="zh-CN" altLang="en-US" sz="44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42418" cy="375115"/>
            </a:xfrm>
            <a:prstGeom prst="rect">
              <a:avLst/>
            </a:prstGeom>
            <a:noFill/>
          </p:spPr>
          <p:txBody>
            <a:bodyPr wrap="none" rtlCol="0">
              <a:spAutoFit/>
            </a:bodyPr>
            <a:lstStyle/>
            <a:p>
              <a:r>
                <a:rPr lang="en-US" altLang="zh-CN" sz="4400" b="1" dirty="0">
                  <a:solidFill>
                    <a:srgbClr val="FF0000"/>
                  </a:solidFill>
                </a:rPr>
                <a:t>2</a:t>
              </a:r>
              <a:endParaRPr lang="zh-CN" altLang="en-US" sz="44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42418" cy="375115"/>
            </a:xfrm>
            <a:prstGeom prst="rect">
              <a:avLst/>
            </a:prstGeom>
            <a:noFill/>
          </p:spPr>
          <p:txBody>
            <a:bodyPr wrap="none" rtlCol="0">
              <a:spAutoFit/>
            </a:bodyPr>
            <a:lstStyle/>
            <a:p>
              <a:r>
                <a:rPr lang="en-US" altLang="zh-CN" sz="4400" b="1" dirty="0">
                  <a:solidFill>
                    <a:srgbClr val="FF0000"/>
                  </a:solidFill>
                </a:rPr>
                <a:t>0</a:t>
              </a:r>
              <a:endParaRPr lang="zh-CN" altLang="en-US" sz="44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489054" y="4038505"/>
              <a:ext cx="379961" cy="375115"/>
            </a:xfrm>
            <a:prstGeom prst="rect">
              <a:avLst/>
            </a:prstGeom>
            <a:noFill/>
          </p:spPr>
          <p:txBody>
            <a:bodyPr wrap="none" rtlCol="0">
              <a:spAutoFit/>
            </a:bodyPr>
            <a:lstStyle/>
            <a:p>
              <a:r>
                <a:rPr lang="en-US" altLang="zh-CN" sz="4400" b="1" dirty="0">
                  <a:solidFill>
                    <a:srgbClr val="FF0000"/>
                  </a:solidFill>
                </a:rPr>
                <a:t>-3</a:t>
              </a:r>
              <a:endParaRPr lang="zh-CN" altLang="en-US" sz="44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5501</TotalTime>
  <Words>3162</Words>
  <Application>Microsoft Office PowerPoint</Application>
  <PresentationFormat>宽屏</PresentationFormat>
  <Paragraphs>1128</Paragraphs>
  <Slides>50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50</vt:i4>
      </vt:variant>
    </vt:vector>
  </HeadingPairs>
  <TitlesOfParts>
    <vt:vector size="60"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155</cp:revision>
  <cp:lastPrinted>2025-01-28T05:56:32Z</cp:lastPrinted>
  <dcterms:created xsi:type="dcterms:W3CDTF">2024-08-23T05:41:13Z</dcterms:created>
  <dcterms:modified xsi:type="dcterms:W3CDTF">2025-01-28T06:00:16Z</dcterms:modified>
</cp:coreProperties>
</file>